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5" r:id="rId9"/>
    <p:sldId id="263" r:id="rId10"/>
    <p:sldId id="264" r:id="rId11"/>
    <p:sldId id="262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01DE10-6B12-4342-80ED-846BFA729CD7}" v="2" dt="2026-04-09T20:45:36.9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/>
    <p:restoredTop sz="94626"/>
  </p:normalViewPr>
  <p:slideViewPr>
    <p:cSldViewPr snapToGrid="0">
      <p:cViewPr varScale="1">
        <p:scale>
          <a:sx n="121" d="100"/>
          <a:sy n="121" d="100"/>
        </p:scale>
        <p:origin x="8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09T20:45:36.971" v="43"/>
      <pc:docMkLst>
        <pc:docMk/>
      </pc:docMkLst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1399453655" sldId="256"/>
        </pc:sldMkLst>
      </pc:sldChg>
      <pc:sldChg chg="addSp delSp modSp mod">
        <pc:chgData name="Hanne Liv Gryting" userId="d55e2bfa-772b-47b3-a105-54a9f5c6fbde" providerId="ADAL" clId="{F047557D-4E65-51B3-8759-A83AB81584A5}" dt="2026-04-09T20:18:35.163" v="42" actId="478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09T20:18:33.373" v="41"/>
          <ac:picMkLst>
            <pc:docMk/>
            <pc:sldMk cId="2433374918" sldId="257"/>
            <ac:picMk id="2" creationId="{3D285328-CEC5-0854-70F0-088749FD1681}"/>
          </ac:picMkLst>
        </pc:picChg>
        <pc:picChg chg="add del mod">
          <ac:chgData name="Hanne Liv Gryting" userId="d55e2bfa-772b-47b3-a105-54a9f5c6fbde" providerId="ADAL" clId="{F047557D-4E65-51B3-8759-A83AB81584A5}" dt="2026-04-09T20:18:35.163" v="42" actId="478"/>
          <ac:picMkLst>
            <pc:docMk/>
            <pc:sldMk cId="2433374918" sldId="257"/>
            <ac:picMk id="3" creationId="{948721BA-DC22-BDE2-D82E-4E08CDDC5A3E}"/>
          </ac:picMkLst>
        </pc:picChg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961175811" sldId="260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830559130" sldId="262"/>
        </pc:sldMkLst>
      </pc:sldChg>
      <pc:sldChg chg="new ord">
        <pc:chgData name="Hanne Liv Gryting" userId="d55e2bfa-772b-47b3-a105-54a9f5c6fbde" providerId="ADAL" clId="{F047557D-4E65-51B3-8759-A83AB81584A5}" dt="2026-04-09T19:39:56.838" v="40" actId="20578"/>
        <pc:sldMkLst>
          <pc:docMk/>
          <pc:sldMk cId="3965761867" sldId="262"/>
        </pc:sldMkLst>
      </pc:sldChg>
      <pc:sldChg chg="new">
        <pc:chgData name="Hanne Liv Gryting" userId="d55e2bfa-772b-47b3-a105-54a9f5c6fbde" providerId="ADAL" clId="{F047557D-4E65-51B3-8759-A83AB81584A5}" dt="2026-04-09T19:39:14.647" v="35" actId="680"/>
        <pc:sldMkLst>
          <pc:docMk/>
          <pc:sldMk cId="96275685" sldId="263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791775924" sldId="263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891369840" sldId="264"/>
        </pc:sldMkLst>
      </pc:sldChg>
      <pc:sldChg chg="modSp new">
        <pc:chgData name="Hanne Liv Gryting" userId="d55e2bfa-772b-47b3-a105-54a9f5c6fbde" providerId="ADAL" clId="{F047557D-4E65-51B3-8759-A83AB81584A5}" dt="2026-04-09T20:45:36.971" v="43"/>
        <pc:sldMkLst>
          <pc:docMk/>
          <pc:sldMk cId="2678249793" sldId="264"/>
        </pc:sldMkLst>
        <pc:spChg chg="mod">
          <ac:chgData name="Hanne Liv Gryting" userId="d55e2bfa-772b-47b3-a105-54a9f5c6fbde" providerId="ADAL" clId="{F047557D-4E65-51B3-8759-A83AB81584A5}" dt="2026-04-09T20:45:36.971" v="43"/>
          <ac:spMkLst>
            <pc:docMk/>
            <pc:sldMk cId="2678249793" sldId="264"/>
            <ac:spMk id="2" creationId="{17418BF8-1BFF-3C58-68A0-E038C59F0577}"/>
          </ac:spMkLst>
        </pc:spChg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1647686846" sldId="265"/>
        </pc:sldMkLst>
      </pc:sldChg>
      <pc:sldChg chg="new ord">
        <pc:chgData name="Hanne Liv Gryting" userId="d55e2bfa-772b-47b3-a105-54a9f5c6fbde" providerId="ADAL" clId="{F047557D-4E65-51B3-8759-A83AB81584A5}" dt="2026-04-09T19:39:50.956" v="38" actId="20578"/>
        <pc:sldMkLst>
          <pc:docMk/>
          <pc:sldMk cId="3690221091" sldId="265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1205764626" sldId="275"/>
        </pc:sldMkLst>
      </pc:sldChg>
      <pc:sldChg chg="new del">
        <pc:chgData name="Hanne Liv Gryting" userId="d55e2bfa-772b-47b3-a105-54a9f5c6fbde" providerId="ADAL" clId="{F047557D-4E65-51B3-8759-A83AB81584A5}" dt="2026-04-09T19:37:53.329" v="12" actId="2696"/>
        <pc:sldMkLst>
          <pc:docMk/>
          <pc:sldMk cId="521200014" sldId="276"/>
        </pc:sldMkLst>
      </pc:sldChg>
      <pc:sldMasterChg chg="modSldLayout">
        <pc:chgData name="Hanne Liv Gryting" userId="d55e2bfa-772b-47b3-a105-54a9f5c6fbde" providerId="ADAL" clId="{F047557D-4E65-51B3-8759-A83AB81584A5}" dt="2026-04-09T19:37:17.136" v="11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09T19:37:17.136" v="11" actId="14100"/>
          <pc:sldLayoutMkLst>
            <pc:docMk/>
            <pc:sldMasterMk cId="3838146109" sldId="2147483648"/>
            <pc:sldLayoutMk cId="53344019" sldId="2147483696"/>
          </pc:sldLayoutMkLst>
          <pc:picChg chg="del">
            <ac:chgData name="Hanne Liv Gryting" userId="d55e2bfa-772b-47b3-a105-54a9f5c6fbde" providerId="ADAL" clId="{F047557D-4E65-51B3-8759-A83AB81584A5}" dt="2026-04-09T19:35:42.495" v="4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09T19:37:17.136" v="11" actId="14100"/>
            <ac:picMkLst>
              <pc:docMk/>
              <pc:sldMasterMk cId="3838146109" sldId="2147483648"/>
              <pc:sldLayoutMk cId="53344019" sldId="2147483696"/>
              <ac:picMk id="4" creationId="{2C66CECC-92B6-8028-49CF-51EA52E159DC}"/>
            </ac:picMkLst>
          </pc:picChg>
          <pc:picChg chg="del">
            <ac:chgData name="Hanne Liv Gryting" userId="d55e2bfa-772b-47b3-a105-54a9f5c6fbde" providerId="ADAL" clId="{F047557D-4E65-51B3-8759-A83AB81584A5}" dt="2026-04-09T19:35:38.039" v="1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09T19:35:46.160" v="6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09T19:35:44.368" v="5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 mod">
            <ac:chgData name="Hanne Liv Gryting" userId="d55e2bfa-772b-47b3-a105-54a9f5c6fbde" providerId="ADAL" clId="{F047557D-4E65-51B3-8759-A83AB81584A5}" dt="2026-04-09T19:35:40.716" v="3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symbol, tekst, Font&#10;&#10;KI-generert innhold kan være feil.">
            <a:extLst>
              <a:ext uri="{FF2B5EF4-FFF2-40B4-BE49-F238E27FC236}">
                <a16:creationId xmlns:a16="http://schemas.microsoft.com/office/drawing/2014/main" id="{2C66CECC-92B6-8028-49CF-51EA52E159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B73F9E9-EF40-DA4E-A2F2-710AAD2E9DF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4377" y="74078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6C3D1D51-BC5A-FA49-C396-7D01382261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45C732D8-4575-7079-BF40-F75A4D420B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C6682536-20FB-DC70-C064-F9D01236DE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8A698503-BB73-1A8B-C85A-F9725F55BB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6129" y="5770236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2215DA32-E15E-DB26-E86D-282AB50300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DDF7F8CE-67ED-6EBD-C262-2A4B356C02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95EF7860-A6FA-CCB8-FE2B-7D03CEE8C9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D0860EB9-2F78-87A6-91D1-F36296B0F46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BEDD6062-D2E2-163C-6D95-F2624348A2A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1951245F-37A5-0F49-8B57-6A80684708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3925DA97-7F3A-75CC-DA42-C1103D59F8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C09845FD-C379-550E-5318-B22C60ABD75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137322D7-FBC8-C78F-7C08-C04272B91A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AF122840-0E53-14DA-54AE-EC72153329F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C128D556-8478-8990-989F-4AF04A4F07E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E8346ABE-13C9-3676-8E33-53CE24ACF7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AEC67B6E-D67F-CAB1-52B3-557A7C6B0D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32E0C971-C4B6-83B2-7E93-4B280223E1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3A526F0-D236-0E33-DBE8-D9992DF3880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4377" y="0"/>
            <a:ext cx="69032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6B93D624-B404-8BD4-E50C-2BAB57FDBA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A595A73-70E9-D0D5-1F4D-5A7CA196920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D5E6EF99-3EA1-5D34-813F-710B02BA4235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EE405116-C3A2-6C03-24C2-5F191F612DE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20296" y="47809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018998E-6FBA-29C8-7122-39056F945EB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336483" y="5648702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2" name="Bilde 1">
            <a:extLst>
              <a:ext uri="{FF2B5EF4-FFF2-40B4-BE49-F238E27FC236}">
                <a16:creationId xmlns:a16="http://schemas.microsoft.com/office/drawing/2014/main" id="{E660561C-5CD7-1CE5-86F1-12F60540E1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1" name="Bilde 10">
            <a:extLst>
              <a:ext uri="{FF2B5EF4-FFF2-40B4-BE49-F238E27FC236}">
                <a16:creationId xmlns:a16="http://schemas.microsoft.com/office/drawing/2014/main" id="{6EE28C1A-A9D9-79A2-A2FF-61DCD313A33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4639655A-5C4A-46A5-CDF1-2C572660F7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C49D95B4-FAD7-FA06-0A18-3D92DF25FC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C2B2538D-2445-168C-8AC2-EBA32D8637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3" name="Bilde 12">
            <a:extLst>
              <a:ext uri="{FF2B5EF4-FFF2-40B4-BE49-F238E27FC236}">
                <a16:creationId xmlns:a16="http://schemas.microsoft.com/office/drawing/2014/main" id="{A2C2FA1F-E24D-C216-B25D-FD9039C250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262803" y="1"/>
            <a:ext cx="2024724" cy="8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8532" y="115431"/>
            <a:ext cx="2025077" cy="56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9AC094D9-0CF5-1FDD-948F-07223610054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8532" y="115431"/>
            <a:ext cx="2025077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262803" y="0"/>
            <a:ext cx="2024724" cy="81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37E39CF-4C29-C645-69F9-FE131AB142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F8CF5FCE-C6CA-882A-4F96-F1447A5964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0221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046577F-CD92-6DB0-F3A1-3B52A8F78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F9BDE87-9B75-A763-2779-F52F1E6AAEC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EACCF823-2357-A2AE-E576-6998AC49089E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96275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17418BF8-1BFF-3C58-68A0-E038C59F05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  <a:endParaRPr lang="nb-NO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EEB8169C-2FD7-1C60-DD6D-1D7E937FFD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78249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B08B176-85DE-7710-427F-B4118ED6C1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9A460EE2-4A5D-B85C-11EE-F72B638327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65761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D285328-CEC5-0854-70F0-088749FD1681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8531" y="115431"/>
            <a:ext cx="2025080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1C80DA-4633-4ED4-9AA9-731226958E3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FDFADFA-03E2-41F5-AEF9-A9420CBE1B96}">
  <ds:schemaRefs>
    <ds:schemaRef ds:uri="http://purl.org/dc/elements/1.1/"/>
    <ds:schemaRef ds:uri="7f71b5f3-c6b4-4442-86ee-8130fab3113a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2006/documentManagement/types"/>
    <ds:schemaRef ds:uri="30a71399-637f-4a89-8bae-72aa2dedfa27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165BF3B-19FA-4340-A705-3BA9D819BB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1736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19</cp:revision>
  <dcterms:created xsi:type="dcterms:W3CDTF">2025-09-10T11:13:11Z</dcterms:created>
  <dcterms:modified xsi:type="dcterms:W3CDTF">2026-04-09T20:45:39Z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